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9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1EB6755-57BE-4A52-84B8-EB81C41132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5FFC69EE-7BBD-4566-937C-CDA3A28B75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1B4F290-C10D-4DFE-B80F-81AB0195B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EB605-27BD-44F5-8574-C0D12D9ED213}" type="datetimeFigureOut">
              <a:rPr lang="it-IT" smtClean="0"/>
              <a:t>11/04/2022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234F3EA-791D-49AA-B55B-39E589588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C8C8F46-10CF-44AD-B42E-75FA7CC11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B6B5F-3C0C-44C7-9EDD-C0138A02C01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6803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99335C-C79B-4558-9A0F-129EC7A55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50BD0C9-429B-47A5-BCA7-DD30D44398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7693520-2636-4729-9C16-663BF3C5C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EB605-27BD-44F5-8574-C0D12D9ED213}" type="datetimeFigureOut">
              <a:rPr lang="it-IT" smtClean="0"/>
              <a:t>11/04/2022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F94638B-4258-4C72-851C-08B889372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ED1D372-A00D-4C6F-96B6-69AA31311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B6B5F-3C0C-44C7-9EDD-C0138A02C01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74045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A0C136C-CD97-4782-AC6A-85BCA0DB4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9C8D9ED-83E2-4B4B-A5E2-47BD0240A1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003F85B-EC99-40B0-A70B-63DA0FDCF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EB605-27BD-44F5-8574-C0D12D9ED213}" type="datetimeFigureOut">
              <a:rPr lang="it-IT" smtClean="0"/>
              <a:t>11/04/2022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F278A6F-F57F-4B1C-829F-18CD87953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5D329B1-016E-404B-B7FF-2948378C2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B6B5F-3C0C-44C7-9EDD-C0138A02C01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99166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B002A55-50AE-44A4-ADFA-965B4ED94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087C09E-118F-41C0-BDE4-E87D0FCCD4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48F7A214-B0E9-4F34-9FBF-E4CC438070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961D3EC-8F80-41CA-8369-DF0615CA8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EB605-27BD-44F5-8574-C0D12D9ED213}" type="datetimeFigureOut">
              <a:rPr lang="it-IT" smtClean="0"/>
              <a:t>11/04/2022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9776CFD-6092-490E-A5C5-FF71D8FA4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7C3A5FD-50C2-4A52-AD29-3A59CADE4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B6B5F-3C0C-44C7-9EDD-C0138A02C01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31331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E803FFB-40EC-4D02-966F-1F6243021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8212E63-1B82-436D-9022-DEC66B69FF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3C82438-668F-46BE-9513-B368398FC9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598007B8-278A-41C8-8941-10635DFAB5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86299869-0BDE-4C62-9D97-4905E12BD2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8C8CE614-F211-4FFF-A7F3-681EA434F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EB605-27BD-44F5-8574-C0D12D9ED213}" type="datetimeFigureOut">
              <a:rPr lang="it-IT" smtClean="0"/>
              <a:t>11/04/2022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8222D979-41B5-45D7-9AA1-3B94ECF19B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EACB3AE-0D78-4480-A693-12E8D9E48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B6B5F-3C0C-44C7-9EDD-C0138A02C01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31530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CB35F9D-B2D3-4918-8F58-0D10F0F0A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A525243A-F199-4648-BEB8-5DF20149E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EB605-27BD-44F5-8574-C0D12D9ED213}" type="datetimeFigureOut">
              <a:rPr lang="it-IT" smtClean="0"/>
              <a:t>11/04/2022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437FA68E-3838-4686-AF04-03BC48555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3EBFF20-C640-4DE3-8D78-69D911258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B6B5F-3C0C-44C7-9EDD-C0138A02C01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0022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F39FAAA-9CBC-4F70-A9C8-1E4C6F6DD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EB605-27BD-44F5-8574-C0D12D9ED213}" type="datetimeFigureOut">
              <a:rPr lang="it-IT" smtClean="0"/>
              <a:t>11/04/2022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947D9D15-BF8E-4317-B47B-D90218913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528E9C3-2994-4C9C-9D4A-ED9EB0BE1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B6B5F-3C0C-44C7-9EDD-C0138A02C01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18321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DB91146-6989-4E92-A0CC-958C91616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DD2E288-0A19-48FC-AE8E-37D4ED6E29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7D3981A-AB1B-40CE-A399-E877B8D6F7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B947290-698B-4E20-A082-0D96F00A8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EB605-27BD-44F5-8574-C0D12D9ED213}" type="datetimeFigureOut">
              <a:rPr lang="it-IT" smtClean="0"/>
              <a:t>11/04/2022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A2554CC-B898-4530-A2B1-7B31B66CC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90219B7-7F29-4FE7-A3AB-09D736FC4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B6B5F-3C0C-44C7-9EDD-C0138A02C01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06220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FCA4CC2-5959-453E-96D7-6E3E89C87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746C6343-D641-4298-9E73-F011500938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FA34D37-4761-4ECC-9000-6D00290B2F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332BF7E-8C9C-423B-A027-F39B3B9FC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EB605-27BD-44F5-8574-C0D12D9ED213}" type="datetimeFigureOut">
              <a:rPr lang="it-IT" smtClean="0"/>
              <a:t>11/04/2022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BC5A7A2-3DC3-4018-B421-938FD0149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C459C5E-4D84-450A-B207-B6368E7EA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B6B5F-3C0C-44C7-9EDD-C0138A02C01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81912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E614422-6EE1-4A01-8443-43A8A37CD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851AC44C-1A93-4ECF-B0E9-A127A7E552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76CC67D-7533-4F41-BDE3-84DF0BDFB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EB605-27BD-44F5-8574-C0D12D9ED213}" type="datetimeFigureOut">
              <a:rPr lang="it-IT" smtClean="0"/>
              <a:t>11/04/2022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CDB125F-4399-4FD6-9385-05871F24B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C6AEA5D-42F2-46E6-AE2A-2C6A1AE19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B6B5F-3C0C-44C7-9EDD-C0138A02C01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88561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1965269A-9360-4C6D-A756-71585CB565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E24A3FC8-AD64-4800-BB5B-CF58F84D2F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4F0E22B-6BF3-470C-8023-B04AB86AF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EB605-27BD-44F5-8574-C0D12D9ED213}" type="datetimeFigureOut">
              <a:rPr lang="it-IT" smtClean="0"/>
              <a:t>11/04/2022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F9E9E58-9C44-4AD8-A3D2-550DC801E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FB292F9-2D6C-4F20-B6F6-A787F0DBF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B6B5F-3C0C-44C7-9EDD-C0138A02C01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47619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16A7B492-E491-4312-9251-4132416BB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B2E2750-0673-446A-B9CC-979B8FE86A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0EBCAD9-60A7-4AD8-9956-30BCB71D5E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3EB605-27BD-44F5-8574-C0D12D9ED213}" type="datetimeFigureOut">
              <a:rPr lang="it-IT" smtClean="0"/>
              <a:t>11/04/2022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949697C-35D9-4683-8B58-186D11259A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D341489-67FF-472B-BFB1-D7183D1422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4B6B5F-3C0C-44C7-9EDD-C0138A02C01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97151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:a16="http://schemas.microsoft.com/office/drawing/2014/main" id="{D8FA134F-801C-4728-BEA5-DB3822D67D38}"/>
              </a:ext>
            </a:extLst>
          </p:cNvPr>
          <p:cNvSpPr/>
          <p:nvPr/>
        </p:nvSpPr>
        <p:spPr>
          <a:xfrm>
            <a:off x="4914900" y="1466850"/>
            <a:ext cx="2571750" cy="3429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>
                <a:solidFill>
                  <a:schemeClr val="tx1"/>
                </a:solidFill>
              </a:rPr>
              <a:t>A1</a:t>
            </a:r>
          </a:p>
          <a:p>
            <a:pPr algn="ctr"/>
            <a:r>
              <a:rPr lang="it-IT" dirty="0">
                <a:solidFill>
                  <a:schemeClr val="tx1"/>
                </a:solidFill>
              </a:rPr>
              <a:t>Poster Size</a:t>
            </a:r>
          </a:p>
        </p:txBody>
      </p:sp>
      <p:cxnSp>
        <p:nvCxnSpPr>
          <p:cNvPr id="7" name="Connettore 2 6">
            <a:extLst>
              <a:ext uri="{FF2B5EF4-FFF2-40B4-BE49-F238E27FC236}">
                <a16:creationId xmlns:a16="http://schemas.microsoft.com/office/drawing/2014/main" id="{07EC5918-7CAF-4EF5-99E2-938C9131CBF0}"/>
              </a:ext>
            </a:extLst>
          </p:cNvPr>
          <p:cNvCxnSpPr/>
          <p:nvPr/>
        </p:nvCxnSpPr>
        <p:spPr>
          <a:xfrm>
            <a:off x="7245531" y="1523998"/>
            <a:ext cx="0" cy="332830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2 7">
            <a:extLst>
              <a:ext uri="{FF2B5EF4-FFF2-40B4-BE49-F238E27FC236}">
                <a16:creationId xmlns:a16="http://schemas.microsoft.com/office/drawing/2014/main" id="{7312925B-8538-4C70-A21E-02B319810F7E}"/>
              </a:ext>
            </a:extLst>
          </p:cNvPr>
          <p:cNvCxnSpPr>
            <a:cxnSpLocks/>
          </p:cNvCxnSpPr>
          <p:nvPr/>
        </p:nvCxnSpPr>
        <p:spPr>
          <a:xfrm flipH="1">
            <a:off x="4914900" y="4717327"/>
            <a:ext cx="257175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40A3293D-9510-4B5C-AA9F-A6A397A93117}"/>
              </a:ext>
            </a:extLst>
          </p:cNvPr>
          <p:cNvSpPr txBox="1"/>
          <p:nvPr/>
        </p:nvSpPr>
        <p:spPr>
          <a:xfrm rot="16200000">
            <a:off x="6908531" y="2904578"/>
            <a:ext cx="1000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/>
              <a:t>36 inches</a:t>
            </a:r>
          </a:p>
          <a:p>
            <a:pPr algn="ctr"/>
            <a:endParaRPr lang="it-IT" sz="1200" dirty="0"/>
          </a:p>
          <a:p>
            <a:pPr algn="ctr"/>
            <a:endParaRPr lang="it-IT" sz="1200" dirty="0"/>
          </a:p>
          <a:p>
            <a:pPr algn="ctr"/>
            <a:r>
              <a:rPr lang="it-IT" sz="1200" dirty="0"/>
              <a:t>914 mm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D6551AC-2324-42C2-8EC2-22728BCCBB22}"/>
              </a:ext>
            </a:extLst>
          </p:cNvPr>
          <p:cNvSpPr txBox="1"/>
          <p:nvPr/>
        </p:nvSpPr>
        <p:spPr>
          <a:xfrm>
            <a:off x="5592825" y="4501925"/>
            <a:ext cx="1000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/>
              <a:t>24 inches</a:t>
            </a:r>
          </a:p>
          <a:p>
            <a:pPr algn="ctr"/>
            <a:endParaRPr lang="it-IT" sz="1200" dirty="0"/>
          </a:p>
          <a:p>
            <a:pPr algn="ctr"/>
            <a:r>
              <a:rPr lang="it-IT" sz="1200" dirty="0"/>
              <a:t>610 mm</a:t>
            </a:r>
          </a:p>
        </p:txBody>
      </p:sp>
    </p:spTree>
    <p:extLst>
      <p:ext uri="{BB962C8B-B14F-4D97-AF65-F5344CB8AC3E}">
        <p14:creationId xmlns:p14="http://schemas.microsoft.com/office/powerpoint/2010/main" val="194833332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11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di Office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Ilaria Papa</dc:creator>
  <cp:lastModifiedBy>Ilaria Papa</cp:lastModifiedBy>
  <cp:revision>1</cp:revision>
  <dcterms:created xsi:type="dcterms:W3CDTF">2022-04-11T09:46:15Z</dcterms:created>
  <dcterms:modified xsi:type="dcterms:W3CDTF">2022-04-11T09:57:09Z</dcterms:modified>
</cp:coreProperties>
</file>